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3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78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9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35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783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86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7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35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4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1D8D7-1ADF-4D2C-A6B6-ED91A2CF31E1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1A26-7986-48F8-BF70-3139273A0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cnee.eu/" TargetMode="External"/><Relationship Id="rId2" Type="http://schemas.openxmlformats.org/officeDocument/2006/relationships/hyperlink" Target="http://www.edu.r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ocnee.eu/datedeschise/rapoarte246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rocnee.eu/testeantrenamen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ocnee.e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rocnee.eu/testeantrenament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ocnee.eu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cnee.eu/" TargetMode="External"/><Relationship Id="rId2" Type="http://schemas.openxmlformats.org/officeDocument/2006/relationships/hyperlink" Target="http://www.edu.r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1544" y="1225555"/>
            <a:ext cx="8421993" cy="5184576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Evaluarea națională la finalul clasei a VI-a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(ENVI)</a:t>
            </a: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Evaluarea națională pentru absolvenții clasei a VIII-a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(ENVIII)</a:t>
            </a: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 național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bacalaureat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M_</a:t>
            </a:r>
            <a:r>
              <a:rPr lang="ro-RO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mate-info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M_</a:t>
            </a:r>
            <a:r>
              <a:rPr lang="ro-RO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șt-nat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M_</a:t>
            </a:r>
            <a:r>
              <a:rPr lang="ro-RO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tehnologic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M_</a:t>
            </a:r>
            <a:r>
              <a:rPr lang="ro-RO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pedagogic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 național de definitivare în învăţământ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Concursul național de  ocupare a posturilor didactice/catedrelor vacante/rezervate în învățământul preuniversitar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•"/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Simulări ale evaluărilor și examenelor naționale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43ECE-0D16-451A-97AB-FB16E195DB7D}"/>
              </a:ext>
            </a:extLst>
          </p:cNvPr>
          <p:cNvSpPr txBox="1">
            <a:spLocks/>
          </p:cNvSpPr>
          <p:nvPr/>
        </p:nvSpPr>
        <p:spPr>
          <a:xfrm>
            <a:off x="1674405" y="457199"/>
            <a:ext cx="8982236" cy="5196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100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3613" y="2048928"/>
            <a:ext cx="8928992" cy="835496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Evaluarea națională la finalul clasei a VI-a, în anul școlar 202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- 202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2064363" y="2848522"/>
            <a:ext cx="8496945" cy="374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o-RO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vi-V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nu </a:t>
            </a:r>
            <a:r>
              <a:rPr lang="vi-V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sunt modificări </a:t>
            </a:r>
            <a:endParaRPr lang="ro-RO" sz="24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o-RO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Structura probei scrise – nu </a:t>
            </a:r>
            <a:r>
              <a:rPr lang="ro-RO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sunt modificări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o-RO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 – </a:t>
            </a:r>
            <a:r>
              <a:rPr lang="ro-RO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 fi anunțat </a:t>
            </a:r>
          </a:p>
          <a:p>
            <a:pPr>
              <a:buFont typeface="Arial" pitchFamily="34" charset="0"/>
              <a:buChar char="•"/>
              <a:defRPr/>
            </a:pPr>
            <a:endParaRPr lang="ro-RO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o-RO" sz="2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www.edu.ro</a:t>
            </a:r>
            <a:endParaRPr lang="ro-RO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o-RO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www.rocnee.eu</a:t>
            </a:r>
            <a:r>
              <a:rPr lang="ro-RO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endParaRPr lang="ro-RO" sz="24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</a:pPr>
            <a:r>
              <a:rPr lang="ro-RO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Rapoarte naționale pentru evaluările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ENII, ENIV </a:t>
            </a:r>
            <a:r>
              <a:rPr lang="ro-RO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ENVI: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https://rocnee.eu/datedeschise/rapoarte246.html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ct val="107000"/>
              </a:lnSpc>
            </a:pPr>
            <a:r>
              <a:rPr lang="en-US" dirty="0">
                <a:solidFill>
                  <a:srgbClr val="6666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A26C05-7512-4299-A5CB-36AE930C2D1C}"/>
              </a:ext>
            </a:extLst>
          </p:cNvPr>
          <p:cNvSpPr txBox="1">
            <a:spLocks/>
          </p:cNvSpPr>
          <p:nvPr/>
        </p:nvSpPr>
        <p:spPr>
          <a:xfrm>
            <a:off x="1739008" y="248172"/>
            <a:ext cx="8928992" cy="4445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775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512" y="2088232"/>
            <a:ext cx="8784976" cy="836712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Evaluarea națională pentru absolvenții clasei a VIII-a, în anul școlar 202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- 202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758" y="2924944"/>
            <a:ext cx="8545908" cy="3816424"/>
          </a:xfrm>
        </p:spPr>
        <p:txBody>
          <a:bodyPr rtlCol="0">
            <a:no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evaluă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rii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 </a:t>
            </a:r>
            <a:r>
              <a:rPr lang="ro-RO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sunt modificări față de anul trecut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OME nr </a:t>
            </a:r>
            <a:r>
              <a:rPr lang="en-US" sz="2000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5149/30.08.2021,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privind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organizarea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și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desfășurarea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evaluării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naționale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pentru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absolvenții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clasei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a VIII-a,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în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anul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școlar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2021-2022 </a:t>
            </a:r>
          </a:p>
          <a:p>
            <a:pPr algn="just">
              <a:spcBef>
                <a:spcPts val="600"/>
              </a:spcBef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probei scrise – </a:t>
            </a:r>
            <a:r>
              <a:rPr lang="ro-RO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 </a:t>
            </a:r>
            <a:r>
              <a:rPr lang="ro-RO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sunt modificări</a:t>
            </a:r>
          </a:p>
          <a:p>
            <a:pPr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Postare model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01.11.2021</a:t>
            </a:r>
          </a:p>
          <a:p>
            <a:pPr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 de antrenament –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folosite ca suport de recapitulare    </a:t>
            </a:r>
          </a:p>
          <a:p>
            <a:pPr marL="0" indent="0" algn="r">
              <a:buNone/>
              <a:defRPr/>
            </a:pP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https://www.rocnee.eu/testeantrenament/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Simulări –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vor fi anunțate pe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www.edu.ro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				       	          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www.rocnee.eu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D12FDC-613E-4CF8-ABC4-690B804FA848}"/>
              </a:ext>
            </a:extLst>
          </p:cNvPr>
          <p:cNvSpPr txBox="1">
            <a:spLocks/>
          </p:cNvSpPr>
          <p:nvPr/>
        </p:nvSpPr>
        <p:spPr>
          <a:xfrm>
            <a:off x="1524000" y="218051"/>
            <a:ext cx="9144000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3758" y="2539713"/>
            <a:ext cx="8964487" cy="49659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 național de bacalaureat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613756" y="3038129"/>
            <a:ext cx="8964488" cy="3600400"/>
          </a:xfrm>
        </p:spPr>
        <p:txBody>
          <a:bodyPr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nu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sunt modificări față de anul trecut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OME nr. </a:t>
            </a:r>
            <a:r>
              <a:rPr lang="en-US" sz="2000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5151/30.08.2021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privind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organizarea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și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desfășurarea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examenului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național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de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bacalaureat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2022 </a:t>
            </a:r>
            <a:endParaRPr lang="ro-RO" sz="2000" dirty="0">
              <a:solidFill>
                <a:srgbClr val="0000CC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probei scrise – nu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modificări 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Postare model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01.11.2021</a:t>
            </a:r>
          </a:p>
          <a:p>
            <a:pPr>
              <a:spcBef>
                <a:spcPts val="0"/>
              </a:spcBef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 de antrenament –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folosite ca suport de recapitulare                   			        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https://www.rocnee.eu/testeantrenament/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Simulări –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vor fi anunțate pe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www.edu.ro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o-RO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                           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www.rocnee.eu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BB546D-3B55-4452-BF2D-60E5F2C8A60E}"/>
              </a:ext>
            </a:extLst>
          </p:cNvPr>
          <p:cNvSpPr txBox="1">
            <a:spLocks/>
          </p:cNvSpPr>
          <p:nvPr/>
        </p:nvSpPr>
        <p:spPr>
          <a:xfrm>
            <a:off x="1524000" y="218051"/>
            <a:ext cx="9144000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63125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552" y="3429001"/>
            <a:ext cx="8352928" cy="86409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 național de definitivare în învățământ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775520" y="4365104"/>
            <a:ext cx="8640960" cy="2088232"/>
          </a:xfrm>
        </p:spPr>
        <p:txBody>
          <a:bodyPr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nu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modificări </a:t>
            </a:r>
          </a:p>
          <a:p>
            <a:pPr marL="400050" lvl="1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OMEC 5976/09.11.2020 Programa pentru susținerea examenului național pentru definitivare în învățământul preuniversitar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probei scrise – nu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modificări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D1B5BB-4300-4162-B247-4C351F5E7427}"/>
              </a:ext>
            </a:extLst>
          </p:cNvPr>
          <p:cNvSpPr txBox="1">
            <a:spLocks/>
          </p:cNvSpPr>
          <p:nvPr/>
        </p:nvSpPr>
        <p:spPr>
          <a:xfrm>
            <a:off x="1524000" y="218051"/>
            <a:ext cx="9144000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615987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27239" y="3170179"/>
            <a:ext cx="8784779" cy="129614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Concursul național de ocupare a posturilor didactice/catedrelor vacante/rezervate în învățământul preuniversitar - 2022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771057" y="4479709"/>
            <a:ext cx="8640960" cy="2160240"/>
          </a:xfrm>
        </p:spPr>
        <p:txBody>
          <a:bodyPr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nu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modificări </a:t>
            </a:r>
          </a:p>
          <a:p>
            <a:pPr marL="400050" lvl="1" indent="0" algn="just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OMEC 5975/09.11.2020 Programa pentru susținerea concursului național de ocupare a posturilor didactice/catedrelor vacante/ rezervate în învățământul  preuniversitar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probei scrise – nu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sunt modificări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4BC47E-9A18-40D5-BC3A-E06AB65FE94C}"/>
              </a:ext>
            </a:extLst>
          </p:cNvPr>
          <p:cNvSpPr txBox="1">
            <a:spLocks/>
          </p:cNvSpPr>
          <p:nvPr/>
        </p:nvSpPr>
        <p:spPr>
          <a:xfrm>
            <a:off x="1592958" y="476672"/>
            <a:ext cx="9144000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o-RO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4.3. 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Evaluări, examene, concursuri naționale 2021 - 2022</a:t>
            </a:r>
            <a:endParaRPr lang="ro-RO" sz="28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252269"/>
      </p:ext>
    </p:extLst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1524" y="2492896"/>
            <a:ext cx="8568952" cy="24482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o-RO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4.4. Olimpiada Națională de Matematică – 2021 - Societatea de Științe Matematice din România</a:t>
            </a:r>
          </a:p>
          <a:p>
            <a:pPr marL="0" indent="0" algn="just">
              <a:spcBef>
                <a:spcPts val="0"/>
              </a:spcBef>
              <a:buNone/>
            </a:pP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1200"/>
              </a:spcBef>
              <a:buNone/>
            </a:pPr>
            <a:r>
              <a:rPr lang="ro-RO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Radu Nicolae Gologan, </a:t>
            </a:r>
            <a:r>
              <a:rPr lang="ro-RO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președinte </a:t>
            </a:r>
            <a:r>
              <a:rPr lang="ro-RO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SSMR</a:t>
            </a:r>
            <a:endParaRPr lang="ro-RO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Cătălin Gherghe, </a:t>
            </a:r>
            <a:r>
              <a:rPr lang="ro-RO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 general </a:t>
            </a:r>
            <a:r>
              <a:rPr lang="ro-RO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SSMR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ro-RO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endParaRPr lang="ro-RO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029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7568" y="116632"/>
            <a:ext cx="8229600" cy="10081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4.5. Grupuri de lucru CNPEE</a:t>
            </a:r>
            <a:b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www.rocnee.eu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3532" y="1124744"/>
            <a:ext cx="8424936" cy="5256584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Constituirea Grupurilor de lucru pentru subiecte - CNPEE – apel septembrie 2021</a:t>
            </a:r>
          </a:p>
          <a:p>
            <a:pPr marL="0" indent="0">
              <a:buNone/>
            </a:pPr>
            <a:r>
              <a:rPr lang="ro-RO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grupuri de lucru</a:t>
            </a:r>
          </a:p>
          <a:p>
            <a:pPr marL="896938" indent="-447675" algn="just">
              <a:buFontTx/>
              <a:buChar char="-"/>
            </a:pP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www.edu.ro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www.rocnee.eu</a:t>
            </a:r>
            <a:r>
              <a:rPr lang="ro-RO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vor fi postate </a:t>
            </a: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apeluri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(cu proceduri, indicații de înscriere) pentru toate categoriile de colaboratori </a:t>
            </a:r>
          </a:p>
          <a:p>
            <a:pPr marL="896938" indent="-447675">
              <a:buFontTx/>
              <a:buChar char="-"/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accesul</a:t>
            </a:r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în GL doar prin aplicațiile on-line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ro-RO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CPEECN – apel pentru anul școlar 2021 – 2022 – după finalizarea formării celor înscriși și validați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Grupuri de lucru pentru elaborarea programelor școlare pentru liceu 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Evaluatori manuale</a:t>
            </a:r>
          </a:p>
          <a:p>
            <a:pPr>
              <a:lnSpc>
                <a:spcPct val="110000"/>
              </a:lnSpc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10000"/>
              </a:lnSpc>
              <a:buNone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429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Evaluarea națională la finalul clasei a VI-a, în anul școlar 2021 - 2022</vt:lpstr>
      <vt:lpstr>Evaluarea națională pentru absolvenții clasei a VIII-a, în anul școlar 2021 - 2022</vt:lpstr>
      <vt:lpstr>Examenul național de bacalaureat   2022</vt:lpstr>
      <vt:lpstr>Examenul național de definitivare în învățământ 2022</vt:lpstr>
      <vt:lpstr>Concursul național de ocupare a posturilor didactice/catedrelor vacante/rezervate în învățământul preuniversitar - 2022</vt:lpstr>
      <vt:lpstr>PowerPoint Presentation</vt:lpstr>
      <vt:lpstr>4.5. Grupuri de lucru CNPEE www.rocnee.eu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Matematica_1</dc:creator>
  <cp:lastModifiedBy>Matematica_1</cp:lastModifiedBy>
  <cp:revision>1</cp:revision>
  <dcterms:created xsi:type="dcterms:W3CDTF">2021-09-15T10:45:57Z</dcterms:created>
  <dcterms:modified xsi:type="dcterms:W3CDTF">2021-09-15T10:46:04Z</dcterms:modified>
</cp:coreProperties>
</file>